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14" r:id="rId3"/>
    <p:sldId id="320" r:id="rId4"/>
    <p:sldId id="283" r:id="rId5"/>
    <p:sldId id="315" r:id="rId6"/>
    <p:sldId id="316" r:id="rId7"/>
    <p:sldId id="299" r:id="rId8"/>
  </p:sldIdLst>
  <p:sldSz cx="9144000" cy="5143500" type="screen16x9"/>
  <p:notesSz cx="6805613" cy="9944100"/>
  <p:custDataLst>
    <p:tags r:id="rId11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2" orient="horz" pos="3128">
          <p15:clr>
            <a:srgbClr val="A4A3A4"/>
          </p15:clr>
        </p15:guide>
        <p15:guide id="4" orient="horz" pos="107">
          <p15:clr>
            <a:srgbClr val="A4A3A4"/>
          </p15:clr>
        </p15:guide>
        <p15:guide id="12" pos="2880">
          <p15:clr>
            <a:srgbClr val="A4A3A4"/>
          </p15:clr>
        </p15:guide>
        <p15:guide id="13" pos="5647">
          <p15:clr>
            <a:srgbClr val="A4A3A4"/>
          </p15:clr>
        </p15:guide>
        <p15:guide id="16" pos="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EEA"/>
    <a:srgbClr val="DBE9F1"/>
    <a:srgbClr val="9E0B1D"/>
    <a:srgbClr val="35B099"/>
    <a:srgbClr val="ACDDF3"/>
    <a:srgbClr val="737373"/>
    <a:srgbClr val="4C4C4C"/>
    <a:srgbClr val="DADADA"/>
    <a:srgbClr val="B6DDF3"/>
    <a:srgbClr val="DC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61" d="100"/>
          <a:sy n="161" d="100"/>
        </p:scale>
        <p:origin x="156" y="342"/>
      </p:cViewPr>
      <p:guideLst>
        <p:guide orient="horz" pos="3128"/>
        <p:guide orient="horz" pos="107"/>
        <p:guide pos="2880"/>
        <p:guide pos="5647"/>
        <p:guide pos="1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150"/>
    </p:cViewPr>
  </p:sorterViewPr>
  <p:notesViewPr>
    <p:cSldViewPr>
      <p:cViewPr varScale="1">
        <p:scale>
          <a:sx n="86" d="100"/>
          <a:sy n="86" d="100"/>
        </p:scale>
        <p:origin x="-3762" y="-7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4000"/>
              </a:lnSpc>
              <a:defRPr sz="1200">
                <a:latin typeface="Cambr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4000"/>
              </a:lnSpc>
              <a:defRPr sz="1200">
                <a:latin typeface="Cambr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4000"/>
              </a:lnSpc>
              <a:defRPr sz="1200">
                <a:latin typeface="Cambr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4000"/>
              </a:lnSpc>
              <a:defRPr sz="1200">
                <a:latin typeface="Cambr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EB3FFF8-EB92-7149-B8A8-270FA857F17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79149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3537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56F3219-338C-4D4B-97BB-2F4C3B24224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13715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199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4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 b="1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6" name="Billede 4" descr="Konkurrence_logo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7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754955" y="771550"/>
            <a:ext cx="7611169" cy="2384400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9700" b="1" i="0">
                <a:solidFill>
                  <a:srgbClr val="FFFFFF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54955" y="3164703"/>
            <a:ext cx="7611169" cy="63118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00">
                <a:solidFill>
                  <a:srgbClr val="B6DDF3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5" name="Pladsholder til tekst 3"/>
          <p:cNvSpPr>
            <a:spLocks noGrp="1"/>
          </p:cNvSpPr>
          <p:nvPr>
            <p:ph type="body" sz="quarter" idx="12"/>
          </p:nvPr>
        </p:nvSpPr>
        <p:spPr>
          <a:xfrm>
            <a:off x="754955" y="4020046"/>
            <a:ext cx="7611169" cy="2078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0EACA1C-AE9A-4D52-9DCC-E39022DA381A}" type="datetime2">
              <a:rPr lang="da-DK" noProof="0" smtClean="0"/>
              <a:t>26. oktober 2022</a:t>
            </a:fld>
            <a:endParaRPr lang="da-DK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005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d 4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2"/>
          </p:nvPr>
        </p:nvSpPr>
        <p:spPr>
          <a:xfrm>
            <a:off x="5580112" y="2376821"/>
            <a:ext cx="2823727" cy="195397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1019177" y="2390775"/>
            <a:ext cx="4465636" cy="1628775"/>
          </a:xfrm>
        </p:spPr>
        <p:txBody>
          <a:bodyPr/>
          <a:lstStyle>
            <a:lvl1pPr marL="180000" indent="-179388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SzPct val="90000"/>
              <a:buFont typeface="Arial"/>
              <a:buChar char="•"/>
              <a:defRPr/>
            </a:lvl1pPr>
            <a:lvl2pPr marL="342000" indent="-1440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2pPr>
            <a:lvl3pPr marL="464400" indent="-140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3pPr>
            <a:lvl4pPr marL="594000" indent="-104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4pPr>
            <a:lvl5pPr marL="702000" indent="-1008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5pPr>
            <a:lvl6pPr marL="702000" indent="-100800">
              <a:lnSpc>
                <a:spcPct val="110000"/>
              </a:lnSpc>
              <a:spcBef>
                <a:spcPts val="600"/>
              </a:spcBef>
              <a:defRPr sz="1200"/>
            </a:lvl6pPr>
            <a:lvl7pPr marL="702000" indent="-100800">
              <a:lnSpc>
                <a:spcPct val="110000"/>
              </a:lnSpc>
              <a:spcBef>
                <a:spcPts val="600"/>
              </a:spcBef>
              <a:defRPr sz="1200"/>
            </a:lvl7pPr>
            <a:lvl8pPr marL="702000" indent="-100800">
              <a:lnSpc>
                <a:spcPct val="110000"/>
              </a:lnSpc>
              <a:spcBef>
                <a:spcPts val="600"/>
              </a:spcBef>
              <a:defRPr sz="1200"/>
            </a:lvl8pPr>
            <a:lvl9pPr marL="702000" indent="-100800">
              <a:lnSpc>
                <a:spcPct val="110000"/>
              </a:lnSpc>
              <a:spcBef>
                <a:spcPts val="600"/>
              </a:spcBef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734695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30800"/>
            <a:ext cx="1825200" cy="30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8F2C75-A487-43A2-9766-A312B5977A4E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026000" y="1419622"/>
            <a:ext cx="1728000" cy="792000"/>
          </a:xfrm>
          <a:solidFill>
            <a:schemeClr val="accent1"/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820192" y="1419622"/>
            <a:ext cx="1728000" cy="792000"/>
          </a:xfrm>
          <a:solidFill>
            <a:schemeClr val="bg2">
              <a:lumMod val="60000"/>
              <a:lumOff val="40000"/>
            </a:schemeClr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14384" y="1419622"/>
            <a:ext cx="1728000" cy="792000"/>
          </a:xfrm>
          <a:solidFill>
            <a:schemeClr val="bg2">
              <a:lumMod val="60000"/>
              <a:lumOff val="40000"/>
            </a:schemeClr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6408576" y="1419622"/>
            <a:ext cx="1728000" cy="792000"/>
          </a:xfrm>
          <a:solidFill>
            <a:schemeClr val="bg2">
              <a:lumMod val="60000"/>
              <a:lumOff val="40000"/>
            </a:schemeClr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TextBox 17"/>
          <p:cNvSpPr txBox="1">
            <a:spLocks noChangeArrowheads="1"/>
          </p:cNvSpPr>
          <p:nvPr userDrawn="1"/>
        </p:nvSpPr>
        <p:spPr bwMode="auto">
          <a:xfrm>
            <a:off x="-1981200" y="950714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24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25" y="1612702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1612702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413000" y="4564"/>
            <a:ext cx="22320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Skift et billede ud </a:t>
            </a:r>
            <a:br>
              <a:rPr lang="da-DK" sz="1000" b="1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højreklik på billedet og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Vælg: Arranger, Placer bagest</a:t>
            </a:r>
          </a:p>
        </p:txBody>
      </p:sp>
    </p:spTree>
    <p:extLst>
      <p:ext uri="{BB962C8B-B14F-4D97-AF65-F5344CB8AC3E}">
        <p14:creationId xmlns:p14="http://schemas.microsoft.com/office/powerpoint/2010/main" val="400944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d 5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2"/>
          </p:nvPr>
        </p:nvSpPr>
        <p:spPr>
          <a:xfrm>
            <a:off x="5580112" y="2376821"/>
            <a:ext cx="2823727" cy="195397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1019177" y="2390775"/>
            <a:ext cx="4465636" cy="1628775"/>
          </a:xfrm>
        </p:spPr>
        <p:txBody>
          <a:bodyPr/>
          <a:lstStyle>
            <a:lvl1pPr marL="180000" indent="-179388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SzPct val="90000"/>
              <a:buFont typeface="Arial"/>
              <a:buChar char="•"/>
              <a:defRPr/>
            </a:lvl1pPr>
            <a:lvl2pPr marL="342000" indent="-1440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2pPr>
            <a:lvl3pPr marL="464400" indent="-140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3pPr>
            <a:lvl4pPr marL="594000" indent="-104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4pPr>
            <a:lvl5pPr marL="702000" indent="-1008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5pPr>
            <a:lvl6pPr marL="702000" indent="-100800">
              <a:lnSpc>
                <a:spcPct val="110000"/>
              </a:lnSpc>
              <a:spcBef>
                <a:spcPts val="600"/>
              </a:spcBef>
              <a:defRPr sz="1200"/>
            </a:lvl6pPr>
            <a:lvl7pPr marL="702000" indent="-100800">
              <a:lnSpc>
                <a:spcPct val="110000"/>
              </a:lnSpc>
              <a:spcBef>
                <a:spcPts val="600"/>
              </a:spcBef>
              <a:defRPr sz="1200"/>
            </a:lvl7pPr>
            <a:lvl8pPr marL="702000" indent="-100800">
              <a:lnSpc>
                <a:spcPct val="110000"/>
              </a:lnSpc>
              <a:spcBef>
                <a:spcPts val="600"/>
              </a:spcBef>
              <a:defRPr sz="1200"/>
            </a:lvl8pPr>
            <a:lvl9pPr marL="702000" indent="-100800">
              <a:lnSpc>
                <a:spcPct val="110000"/>
              </a:lnSpc>
              <a:spcBef>
                <a:spcPts val="600"/>
              </a:spcBef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734695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30800"/>
            <a:ext cx="1825200" cy="30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0AC596-BA87-4A50-8DCC-B43E7AF3A2A5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026000" y="1419622"/>
            <a:ext cx="1368000" cy="792000"/>
          </a:xfrm>
          <a:solidFill>
            <a:schemeClr val="accent1"/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461644" y="1419622"/>
            <a:ext cx="1368000" cy="792000"/>
          </a:xfrm>
          <a:solidFill>
            <a:schemeClr val="bg2">
              <a:lumMod val="60000"/>
              <a:lumOff val="40000"/>
            </a:schemeClr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3897288" y="1419622"/>
            <a:ext cx="1368000" cy="792000"/>
          </a:xfrm>
          <a:solidFill>
            <a:schemeClr val="bg2">
              <a:lumMod val="60000"/>
              <a:lumOff val="40000"/>
            </a:schemeClr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6768576" y="1419622"/>
            <a:ext cx="1368000" cy="792000"/>
          </a:xfrm>
          <a:solidFill>
            <a:schemeClr val="bg2">
              <a:lumMod val="60000"/>
              <a:lumOff val="40000"/>
            </a:schemeClr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332932" y="1419622"/>
            <a:ext cx="1368000" cy="792000"/>
          </a:xfrm>
          <a:solidFill>
            <a:schemeClr val="bg2">
              <a:lumMod val="60000"/>
              <a:lumOff val="40000"/>
            </a:schemeClr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1981200" y="950714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28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25" y="1612702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1612702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7"/>
          <p:cNvSpPr txBox="1">
            <a:spLocks noChangeArrowheads="1"/>
          </p:cNvSpPr>
          <p:nvPr userDrawn="1"/>
        </p:nvSpPr>
        <p:spPr bwMode="auto">
          <a:xfrm>
            <a:off x="-2413000" y="4564"/>
            <a:ext cx="22320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Skift et billede ud </a:t>
            </a:r>
            <a:br>
              <a:rPr lang="da-DK" sz="1000" b="1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højreklik på billedet og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Vælg: Arranger, Placer bagest</a:t>
            </a:r>
          </a:p>
        </p:txBody>
      </p:sp>
    </p:spTree>
    <p:extLst>
      <p:ext uri="{BB962C8B-B14F-4D97-AF65-F5344CB8AC3E}">
        <p14:creationId xmlns:p14="http://schemas.microsoft.com/office/powerpoint/2010/main" val="69819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19"/>
          <p:cNvSpPr/>
          <p:nvPr userDrawn="1"/>
        </p:nvSpPr>
        <p:spPr>
          <a:xfrm>
            <a:off x="179388" y="168275"/>
            <a:ext cx="4392612" cy="2395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anchor="ctr">
            <a:normAutofit/>
          </a:bodyPr>
          <a:lstStyle/>
          <a:p>
            <a:pPr algn="ctr">
              <a:lnSpc>
                <a:spcPct val="114000"/>
              </a:lnSpc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1" name="Rektangel 21"/>
          <p:cNvSpPr/>
          <p:nvPr userDrawn="1"/>
        </p:nvSpPr>
        <p:spPr>
          <a:xfrm>
            <a:off x="4572000" y="168275"/>
            <a:ext cx="4392613" cy="23955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anchor="ctr">
            <a:normAutofit/>
          </a:bodyPr>
          <a:lstStyle/>
          <a:p>
            <a:pPr algn="ctr">
              <a:lnSpc>
                <a:spcPct val="114000"/>
              </a:lnSpc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2" name="Rektangel 22"/>
          <p:cNvSpPr/>
          <p:nvPr userDrawn="1"/>
        </p:nvSpPr>
        <p:spPr>
          <a:xfrm>
            <a:off x="4572000" y="2563813"/>
            <a:ext cx="4392613" cy="2405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anchor="ctr">
            <a:normAutofit/>
          </a:bodyPr>
          <a:lstStyle/>
          <a:p>
            <a:pPr algn="ctr">
              <a:lnSpc>
                <a:spcPct val="114000"/>
              </a:lnSpc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3" name="Rektangel 23"/>
          <p:cNvSpPr/>
          <p:nvPr userDrawn="1"/>
        </p:nvSpPr>
        <p:spPr>
          <a:xfrm>
            <a:off x="179388" y="2563813"/>
            <a:ext cx="4392612" cy="2405062"/>
          </a:xfrm>
          <a:prstGeom prst="rect">
            <a:avLst/>
          </a:prstGeom>
          <a:solidFill>
            <a:schemeClr val="accent6"/>
          </a:solidFill>
          <a:ln w="762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anchor="ctr">
            <a:normAutofit/>
          </a:bodyPr>
          <a:lstStyle/>
          <a:p>
            <a:pPr algn="ctr">
              <a:lnSpc>
                <a:spcPct val="114000"/>
              </a:lnSpc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69517" y="406952"/>
            <a:ext cx="3600000" cy="1658344"/>
          </a:xfrm>
          <a:noFill/>
        </p:spPr>
        <p:txBody>
          <a:bodyPr lIns="72000" tIns="180000" rIns="108000" bIns="180000" anchor="t" anchorCtr="0">
            <a:normAutofit/>
          </a:bodyPr>
          <a:lstStyle>
            <a:lvl1pPr marL="182563" indent="-182563" algn="l">
              <a:lnSpc>
                <a:spcPct val="8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762129" y="406952"/>
            <a:ext cx="3600000" cy="1663916"/>
          </a:xfrm>
          <a:noFill/>
        </p:spPr>
        <p:txBody>
          <a:bodyPr lIns="72000" tIns="180000" rIns="108000" bIns="180000" anchor="t" anchorCtr="0">
            <a:normAutofit/>
          </a:bodyPr>
          <a:lstStyle>
            <a:lvl1pPr marL="182563" indent="-182563" algn="l">
              <a:lnSpc>
                <a:spcPct val="8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69517" y="2783148"/>
            <a:ext cx="3600000" cy="1665188"/>
          </a:xfrm>
          <a:noFill/>
        </p:spPr>
        <p:txBody>
          <a:bodyPr lIns="144000" tIns="180000" rIns="72000" bIns="180000" anchor="t" anchorCtr="0">
            <a:normAutofit/>
          </a:bodyPr>
          <a:lstStyle>
            <a:lvl1pPr marL="182563" indent="-182563" algn="l">
              <a:lnSpc>
                <a:spcPct val="8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762129" y="2779933"/>
            <a:ext cx="3600000" cy="1664026"/>
          </a:xfrm>
          <a:noFill/>
        </p:spPr>
        <p:txBody>
          <a:bodyPr lIns="72000" tIns="180000" rIns="108000" bIns="180000" anchor="t" anchorCtr="0">
            <a:normAutofit/>
          </a:bodyPr>
          <a:lstStyle>
            <a:lvl1pPr marL="182563" indent="-182563" algn="l">
              <a:lnSpc>
                <a:spcPct val="8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BA2203-EDCF-4493-B0E6-433AD7FB1613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1981200" y="168443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28" name="Picture 14" descr="fke3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25" y="830431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830431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49496" y="2225759"/>
            <a:ext cx="3501973" cy="280946"/>
          </a:xfrm>
          <a:noFill/>
          <a:ln>
            <a:noFill/>
          </a:ln>
        </p:spPr>
        <p:txBody>
          <a:bodyPr lIns="0" tIns="0" rIns="0" bIns="0" anchor="ctr" anchorCtr="0"/>
          <a:lstStyle>
            <a:lvl1pPr>
              <a:defRPr lang="en-US" sz="1200" b="1" kern="1200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  <a:cs typeface="MS PGothic" charset="0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7"/>
          </p:nvPr>
        </p:nvSpPr>
        <p:spPr>
          <a:xfrm rot="16200000">
            <a:off x="3531657" y="1095988"/>
            <a:ext cx="1657669" cy="280946"/>
          </a:xfrm>
          <a:noFill/>
          <a:ln>
            <a:noFill/>
          </a:ln>
        </p:spPr>
        <p:txBody>
          <a:bodyPr lIns="0" tIns="0" rIns="0" bIns="0" anchor="ctr" anchorCtr="0"/>
          <a:lstStyle>
            <a:lvl1pPr algn="r">
              <a:defRPr lang="en-US" sz="1200" b="1" kern="1200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  <a:cs typeface="MS PGothic" charset="0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8"/>
          </p:nvPr>
        </p:nvSpPr>
        <p:spPr>
          <a:xfrm>
            <a:off x="5148064" y="2226353"/>
            <a:ext cx="3421913" cy="280946"/>
          </a:xfrm>
          <a:noFill/>
          <a:ln>
            <a:noFill/>
          </a:ln>
        </p:spPr>
        <p:txBody>
          <a:bodyPr lIns="0" tIns="0" rIns="0" bIns="0" anchor="ctr" anchorCtr="0"/>
          <a:lstStyle>
            <a:lvl1pPr algn="r">
              <a:defRPr lang="en-US" sz="1200" b="1" kern="1200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  <a:cs typeface="MS PGothic" charset="0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9"/>
          </p:nvPr>
        </p:nvSpPr>
        <p:spPr>
          <a:xfrm rot="16200000">
            <a:off x="3409689" y="3590262"/>
            <a:ext cx="1901605" cy="280946"/>
          </a:xfrm>
          <a:noFill/>
          <a:ln>
            <a:noFill/>
          </a:ln>
        </p:spPr>
        <p:txBody>
          <a:bodyPr lIns="0" tIns="0" rIns="0" bIns="0" anchor="ctr" anchorCtr="0"/>
          <a:lstStyle>
            <a:lvl1pPr algn="l">
              <a:defRPr lang="en-US" sz="1200" b="1" kern="1200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  <a:cs typeface="MS PGothic" charset="0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387238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4" name="Billede 4" descr="Konkurrence_logo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7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skifte skriftfarve</a:t>
            </a:r>
            <a:b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fra hvid til blå,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6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25" y="6270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6270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915988"/>
            <a:ext cx="12588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750887" y="1086500"/>
            <a:ext cx="7615237" cy="28534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accent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59EC32-0D15-4A53-85C9-22F91884D2AA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335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8DAD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4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skifte skriftfarve</a:t>
            </a:r>
            <a:b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fra sort til hvid, brug </a:t>
            </a:r>
            <a:b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6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25" y="6270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6270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915988"/>
            <a:ext cx="125888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750887" y="1086500"/>
            <a:ext cx="7615237" cy="28534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21B08C1-414C-4C1F-BD3D-2E8E5CB48F17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3284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4" name="Billede 4" descr="Konkurrence_logo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7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750888" y="1294100"/>
            <a:ext cx="7615237" cy="2573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800" b="1">
                <a:solidFill>
                  <a:schemeClr val="bg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9CBA9E-97AE-4328-89F5-13642E236F25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575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8DAD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4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750888" y="1294100"/>
            <a:ext cx="7615237" cy="2573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rgbClr val="000000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800" b="1">
                <a:solidFill>
                  <a:schemeClr val="bg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3A28588-3709-4882-B708-54EFA71C4AE6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1218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9E0B1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sp>
        <p:nvSpPr>
          <p:cNvPr id="8" name="Pladsholder til billede 12"/>
          <p:cNvSpPr>
            <a:spLocks noGrp="1"/>
          </p:cNvSpPr>
          <p:nvPr>
            <p:ph type="pic" sz="quarter" idx="13"/>
          </p:nvPr>
        </p:nvSpPr>
        <p:spPr>
          <a:xfrm>
            <a:off x="180974" y="169862"/>
            <a:ext cx="8783513" cy="477815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-2435225" y="0"/>
            <a:ext cx="22320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Skift et billede ud </a:t>
            </a:r>
            <a:br>
              <a:rPr lang="da-DK" sz="1000" b="1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højreklik på billedet og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Vælg: Arranger, Placer bagest</a:t>
            </a:r>
          </a:p>
        </p:txBody>
      </p:sp>
      <p:sp>
        <p:nvSpPr>
          <p:cNvPr id="13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750889" y="1366109"/>
            <a:ext cx="3821111" cy="2573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800" b="1">
                <a:solidFill>
                  <a:schemeClr val="bg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4330800"/>
            <a:ext cx="1825200" cy="30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7393264-DF3E-4B24-9404-019A50860480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4864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 userDrawn="1"/>
        </p:nvSpPr>
        <p:spPr bwMode="auto">
          <a:xfrm>
            <a:off x="-1908175" y="195263"/>
            <a:ext cx="1727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  <a:ea typeface="+mn-ea"/>
                <a:cs typeface="+mn-cs"/>
              </a:rPr>
              <a:t>Skift et billede ud </a:t>
            </a:r>
            <a:br>
              <a:rPr lang="da-DK" sz="10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højreklik på billedet og </a:t>
            </a:r>
            <a:b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vælg ”skift billede”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Pladsholder til billede 1"/>
          <p:cNvSpPr>
            <a:spLocks noGrp="1"/>
          </p:cNvSpPr>
          <p:nvPr>
            <p:ph type="pic" sz="quarter" idx="10"/>
          </p:nvPr>
        </p:nvSpPr>
        <p:spPr>
          <a:xfrm>
            <a:off x="180975" y="169864"/>
            <a:ext cx="8783638" cy="479583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5E1B7C-4F79-40B3-B94F-5A710E419BA1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348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lede med hv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179298" y="169864"/>
            <a:ext cx="8783638" cy="47958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2268538" y="22225"/>
            <a:ext cx="2065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bg1"/>
                </a:solidFill>
              </a:rPr>
              <a:t>Ved brug af mørk 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chemeClr val="bg1"/>
                </a:solidFill>
              </a:rPr>
              <a:t>vælg layout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chemeClr val="bg1"/>
                </a:solidFill>
              </a:rPr>
              <a:t>”Helside billede m hvid </a:t>
            </a:r>
            <a:r>
              <a:rPr lang="da-DK" sz="1000" dirty="0" err="1">
                <a:solidFill>
                  <a:schemeClr val="bg1"/>
                </a:solidFill>
              </a:rPr>
              <a:t>text</a:t>
            </a:r>
            <a:r>
              <a:rPr lang="da-DK" sz="1000" dirty="0">
                <a:solidFill>
                  <a:schemeClr val="bg1"/>
                </a:solidFill>
              </a:rPr>
              <a:t> m logo”</a:t>
            </a:r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2413000" y="3643313"/>
            <a:ext cx="22320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Skift et billede ud </a:t>
            </a:r>
            <a:br>
              <a:rPr lang="da-DK" sz="1000" b="1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højreklik på billedet og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Vælg: Arranger, Placer bagest</a:t>
            </a: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052638" y="2500313"/>
            <a:ext cx="18494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dirty="0">
                <a:solidFill>
                  <a:schemeClr val="bg1"/>
                </a:solidFill>
              </a:rPr>
              <a:t>Placer tekstboksen hvor overskriften er mest læsbar i forhold til billedet.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 err="1">
                <a:solidFill>
                  <a:schemeClr val="bg1"/>
                </a:solidFill>
              </a:rPr>
              <a:t>Højrejuster</a:t>
            </a:r>
            <a:r>
              <a:rPr lang="da-DK" sz="1000" dirty="0">
                <a:solidFill>
                  <a:schemeClr val="bg1"/>
                </a:solidFill>
              </a:rPr>
              <a:t> evt. teksten</a:t>
            </a:r>
          </a:p>
        </p:txBody>
      </p:sp>
      <p:pic>
        <p:nvPicPr>
          <p:cNvPr id="10" name="Billede 9" descr="Screen Shot 2015-10-26 at 13.31.5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825" y="3219450"/>
            <a:ext cx="1176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511175"/>
            <a:ext cx="20478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dsholder til tekst 1"/>
          <p:cNvSpPr>
            <a:spLocks noGrp="1"/>
          </p:cNvSpPr>
          <p:nvPr>
            <p:ph type="body" sz="quarter" idx="12"/>
          </p:nvPr>
        </p:nvSpPr>
        <p:spPr>
          <a:xfrm>
            <a:off x="750888" y="1482257"/>
            <a:ext cx="7615237" cy="1772793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800" b="1">
                <a:solidFill>
                  <a:schemeClr val="bg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30800"/>
            <a:ext cx="1825200" cy="3024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CAEEA8-7E53-43BD-86D2-73C47B93B1A5}" type="datetime2">
              <a:rPr lang="da-DK" noProof="0" smtClean="0"/>
              <a:t>26. oktober 2022</a:t>
            </a:fld>
            <a:endParaRPr lang="da-DK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18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lede 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180975" y="169864"/>
            <a:ext cx="8783638" cy="4795836"/>
          </a:xfrm>
          <a:prstGeom prst="rect">
            <a:avLst/>
          </a:prstGeom>
          <a:solidFill>
            <a:srgbClr val="9E0B1D"/>
          </a:solidFill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1"/>
          <p:cNvSpPr>
            <a:spLocks noGrp="1"/>
          </p:cNvSpPr>
          <p:nvPr>
            <p:ph type="body" sz="quarter" idx="15"/>
          </p:nvPr>
        </p:nvSpPr>
        <p:spPr>
          <a:xfrm>
            <a:off x="754955" y="555526"/>
            <a:ext cx="7611169" cy="2600424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9700" b="1" i="0">
                <a:solidFill>
                  <a:srgbClr val="FFFFFF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54955" y="3164703"/>
            <a:ext cx="7611169" cy="631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00">
                <a:solidFill>
                  <a:srgbClr val="B6DDF3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754955" y="4020046"/>
            <a:ext cx="7611169" cy="207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57600" y="4330800"/>
            <a:ext cx="1825200" cy="30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3291945-4613-43BB-8BBF-81BE1AE77047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2284413" y="127000"/>
            <a:ext cx="20653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bg1"/>
                </a:solidFill>
              </a:rPr>
              <a:t>Vælg ”Forside m billede m logo”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175792" y="2495802"/>
            <a:ext cx="19567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Skift et billede ud </a:t>
            </a:r>
            <a:br>
              <a:rPr lang="da-DK" sz="1000" b="1" dirty="0">
                <a:solidFill>
                  <a:schemeClr val="bg1"/>
                </a:solidFill>
              </a:rPr>
            </a:br>
            <a:r>
              <a:rPr lang="da-DK" sz="1000" dirty="0" err="1">
                <a:solidFill>
                  <a:schemeClr val="bg1"/>
                </a:solidFill>
              </a:rPr>
              <a:t>højreklik</a:t>
            </a:r>
            <a:r>
              <a:rPr lang="da-DK" sz="1000" dirty="0">
                <a:solidFill>
                  <a:schemeClr val="bg1"/>
                </a:solidFill>
              </a:rPr>
              <a:t> på billedet og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Vælg: Arranger, Placer bagest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</a:endParaRPr>
          </a:p>
        </p:txBody>
      </p:sp>
      <p:pic>
        <p:nvPicPr>
          <p:cNvPr id="17" name="Bille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339725"/>
            <a:ext cx="204787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303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lede med s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180975" y="169864"/>
            <a:ext cx="8783638" cy="47958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2339975" y="22225"/>
            <a:ext cx="213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bg1"/>
                </a:solidFill>
              </a:rPr>
              <a:t>Ved brug af lyst 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chemeClr val="bg1"/>
                </a:solidFill>
              </a:rPr>
              <a:t>vælg layout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chemeClr val="bg1"/>
                </a:solidFill>
              </a:rPr>
              <a:t>”Helside billede m sort </a:t>
            </a:r>
            <a:r>
              <a:rPr lang="da-DK" sz="1000" dirty="0" err="1">
                <a:solidFill>
                  <a:schemeClr val="bg1"/>
                </a:solidFill>
              </a:rPr>
              <a:t>text</a:t>
            </a:r>
            <a:r>
              <a:rPr lang="da-DK" sz="1000" dirty="0">
                <a:solidFill>
                  <a:schemeClr val="bg1"/>
                </a:solidFill>
              </a:rPr>
              <a:t> m logo”</a:t>
            </a:r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2052638" y="2500313"/>
            <a:ext cx="18494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dirty="0">
                <a:solidFill>
                  <a:schemeClr val="bg1"/>
                </a:solidFill>
              </a:rPr>
              <a:t>Placer tekstboksen hvor overskriften er mest læsbar i forhold til billedet.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 err="1">
                <a:solidFill>
                  <a:schemeClr val="bg1"/>
                </a:solidFill>
              </a:rPr>
              <a:t>Højrejuster</a:t>
            </a:r>
            <a:r>
              <a:rPr lang="da-DK" sz="1000" dirty="0">
                <a:solidFill>
                  <a:schemeClr val="bg1"/>
                </a:solidFill>
              </a:rPr>
              <a:t> evt. teksten</a:t>
            </a:r>
          </a:p>
        </p:txBody>
      </p:sp>
      <p:pic>
        <p:nvPicPr>
          <p:cNvPr id="7" name="Billede 9" descr="Screen Shot 2015-10-26 at 13.31.5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825" y="3219450"/>
            <a:ext cx="1176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413000" y="3643313"/>
            <a:ext cx="22320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Skift et billede ud </a:t>
            </a:r>
            <a:br>
              <a:rPr lang="da-DK" sz="1000" b="1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højreklik på billedet og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Vælg: Arranger, Placer bagest</a:t>
            </a:r>
          </a:p>
        </p:txBody>
      </p:sp>
      <p:pic>
        <p:nvPicPr>
          <p:cNvPr id="10" name="Billed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838" y="511175"/>
            <a:ext cx="202406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tekst 1"/>
          <p:cNvSpPr>
            <a:spLocks noGrp="1"/>
          </p:cNvSpPr>
          <p:nvPr>
            <p:ph type="body" sz="quarter" idx="12"/>
          </p:nvPr>
        </p:nvSpPr>
        <p:spPr>
          <a:xfrm>
            <a:off x="750888" y="1482257"/>
            <a:ext cx="7615237" cy="1772793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>
                <a:solidFill>
                  <a:schemeClr val="tx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800" b="1">
                <a:solidFill>
                  <a:schemeClr val="bg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30800"/>
            <a:ext cx="1825200" cy="3024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EB1FA7-E355-4376-9E41-3C2A78B46BB3}" type="datetime2">
              <a:rPr lang="da-DK" noProof="0" smtClean="0"/>
              <a:t>26. oktober 2022</a:t>
            </a:fld>
            <a:endParaRPr lang="da-DK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9349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180975" y="173038"/>
            <a:ext cx="8782050" cy="4795837"/>
          </a:xfrm>
          <a:prstGeom prst="rect">
            <a:avLst/>
          </a:prstGeom>
          <a:solidFill>
            <a:srgbClr val="8DAD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3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1"/>
          <p:cNvSpPr>
            <a:spLocks noChangeArrowheads="1"/>
          </p:cNvSpPr>
          <p:nvPr userDrawn="1"/>
        </p:nvSpPr>
        <p:spPr bwMode="auto">
          <a:xfrm>
            <a:off x="3132138" y="1177925"/>
            <a:ext cx="2879725" cy="2401888"/>
          </a:xfrm>
          <a:custGeom>
            <a:avLst/>
            <a:gdLst>
              <a:gd name="T0" fmla="*/ 0 w 7441"/>
              <a:gd name="T1" fmla="*/ 2147483647 h 6206"/>
              <a:gd name="T2" fmla="*/ 0 w 7441"/>
              <a:gd name="T3" fmla="*/ 2147483647 h 6206"/>
              <a:gd name="T4" fmla="*/ 0 w 7441"/>
              <a:gd name="T5" fmla="*/ 2147483647 h 6206"/>
              <a:gd name="T6" fmla="*/ 2147483647 w 7441"/>
              <a:gd name="T7" fmla="*/ 2147483647 h 6206"/>
              <a:gd name="T8" fmla="*/ 2147483647 w 7441"/>
              <a:gd name="T9" fmla="*/ 2147483647 h 6206"/>
              <a:gd name="T10" fmla="*/ 2147483647 w 7441"/>
              <a:gd name="T11" fmla="*/ 0 h 6206"/>
              <a:gd name="T12" fmla="*/ 0 w 7441"/>
              <a:gd name="T13" fmla="*/ 0 h 6206"/>
              <a:gd name="T14" fmla="*/ 0 w 7441"/>
              <a:gd name="T15" fmla="*/ 2147483647 h 62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41" h="6206">
                <a:moveTo>
                  <a:pt x="0" y="530"/>
                </a:moveTo>
                <a:lnTo>
                  <a:pt x="0" y="5010"/>
                </a:lnTo>
                <a:lnTo>
                  <a:pt x="0" y="6205"/>
                </a:lnTo>
                <a:lnTo>
                  <a:pt x="1181" y="5010"/>
                </a:lnTo>
                <a:lnTo>
                  <a:pt x="7440" y="5010"/>
                </a:lnTo>
                <a:lnTo>
                  <a:pt x="7440" y="0"/>
                </a:lnTo>
                <a:lnTo>
                  <a:pt x="0" y="0"/>
                </a:lnTo>
                <a:lnTo>
                  <a:pt x="0" y="53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065600"/>
          <a:lstStyle/>
          <a:p>
            <a:endParaRPr lang="da-DK" dirty="0"/>
          </a:p>
        </p:txBody>
      </p:sp>
      <p:grpSp>
        <p:nvGrpSpPr>
          <p:cNvPr id="5" name="Grupper 7"/>
          <p:cNvGrpSpPr>
            <a:grpSpLocks/>
          </p:cNvGrpSpPr>
          <p:nvPr userDrawn="1"/>
        </p:nvGrpSpPr>
        <p:grpSpPr bwMode="auto">
          <a:xfrm>
            <a:off x="4121150" y="1419225"/>
            <a:ext cx="901700" cy="1439863"/>
            <a:chOff x="4067944" y="2211710"/>
            <a:chExt cx="902172" cy="1440160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4067944" y="2211710"/>
              <a:ext cx="902172" cy="1081311"/>
            </a:xfrm>
            <a:custGeom>
              <a:avLst/>
              <a:gdLst>
                <a:gd name="T0" fmla="*/ 8421 w 8879"/>
                <a:gd name="T1" fmla="*/ 1619 h 10646"/>
                <a:gd name="T2" fmla="*/ 8421 w 8879"/>
                <a:gd name="T3" fmla="*/ 1619 h 10646"/>
                <a:gd name="T4" fmla="*/ 7799 w 8879"/>
                <a:gd name="T5" fmla="*/ 932 h 10646"/>
                <a:gd name="T6" fmla="*/ 6933 w 8879"/>
                <a:gd name="T7" fmla="*/ 425 h 10646"/>
                <a:gd name="T8" fmla="*/ 4496 w 8879"/>
                <a:gd name="T9" fmla="*/ 0 h 10646"/>
                <a:gd name="T10" fmla="*/ 2584 w 8879"/>
                <a:gd name="T11" fmla="*/ 229 h 10646"/>
                <a:gd name="T12" fmla="*/ 294 w 8879"/>
                <a:gd name="T13" fmla="*/ 1063 h 10646"/>
                <a:gd name="T14" fmla="*/ 0 w 8879"/>
                <a:gd name="T15" fmla="*/ 1177 h 10646"/>
                <a:gd name="T16" fmla="*/ 0 w 8879"/>
                <a:gd name="T17" fmla="*/ 3908 h 10646"/>
                <a:gd name="T18" fmla="*/ 2829 w 8879"/>
                <a:gd name="T19" fmla="*/ 3908 h 10646"/>
                <a:gd name="T20" fmla="*/ 2894 w 8879"/>
                <a:gd name="T21" fmla="*/ 3500 h 10646"/>
                <a:gd name="T22" fmla="*/ 3303 w 8879"/>
                <a:gd name="T23" fmla="*/ 2339 h 10646"/>
                <a:gd name="T24" fmla="*/ 3597 w 8879"/>
                <a:gd name="T25" fmla="*/ 2109 h 10646"/>
                <a:gd name="T26" fmla="*/ 4006 w 8879"/>
                <a:gd name="T27" fmla="*/ 2027 h 10646"/>
                <a:gd name="T28" fmla="*/ 4480 w 8879"/>
                <a:gd name="T29" fmla="*/ 2142 h 10646"/>
                <a:gd name="T30" fmla="*/ 4611 w 8879"/>
                <a:gd name="T31" fmla="*/ 2273 h 10646"/>
                <a:gd name="T32" fmla="*/ 4774 w 8879"/>
                <a:gd name="T33" fmla="*/ 2551 h 10646"/>
                <a:gd name="T34" fmla="*/ 4938 w 8879"/>
                <a:gd name="T35" fmla="*/ 3696 h 10646"/>
                <a:gd name="T36" fmla="*/ 4676 w 8879"/>
                <a:gd name="T37" fmla="*/ 5135 h 10646"/>
                <a:gd name="T38" fmla="*/ 3777 w 8879"/>
                <a:gd name="T39" fmla="*/ 6803 h 10646"/>
                <a:gd name="T40" fmla="*/ 2910 w 8879"/>
                <a:gd name="T41" fmla="*/ 8143 h 10646"/>
                <a:gd name="T42" fmla="*/ 2485 w 8879"/>
                <a:gd name="T43" fmla="*/ 9092 h 10646"/>
                <a:gd name="T44" fmla="*/ 2355 w 8879"/>
                <a:gd name="T45" fmla="*/ 10057 h 10646"/>
                <a:gd name="T46" fmla="*/ 2355 w 8879"/>
                <a:gd name="T47" fmla="*/ 10171 h 10646"/>
                <a:gd name="T48" fmla="*/ 2355 w 8879"/>
                <a:gd name="T49" fmla="*/ 10645 h 10646"/>
                <a:gd name="T50" fmla="*/ 2829 w 8879"/>
                <a:gd name="T51" fmla="*/ 10645 h 10646"/>
                <a:gd name="T52" fmla="*/ 5167 w 8879"/>
                <a:gd name="T53" fmla="*/ 10645 h 10646"/>
                <a:gd name="T54" fmla="*/ 5167 w 8879"/>
                <a:gd name="T55" fmla="*/ 10073 h 10646"/>
                <a:gd name="T56" fmla="*/ 5248 w 8879"/>
                <a:gd name="T57" fmla="*/ 9386 h 10646"/>
                <a:gd name="T58" fmla="*/ 5576 w 8879"/>
                <a:gd name="T59" fmla="*/ 8765 h 10646"/>
                <a:gd name="T60" fmla="*/ 6312 w 8879"/>
                <a:gd name="T61" fmla="*/ 7865 h 10646"/>
                <a:gd name="T62" fmla="*/ 6312 w 8879"/>
                <a:gd name="T63" fmla="*/ 7865 h 10646"/>
                <a:gd name="T64" fmla="*/ 6312 w 8879"/>
                <a:gd name="T65" fmla="*/ 7865 h 10646"/>
                <a:gd name="T66" fmla="*/ 7538 w 8879"/>
                <a:gd name="T67" fmla="*/ 6508 h 10646"/>
                <a:gd name="T68" fmla="*/ 8290 w 8879"/>
                <a:gd name="T69" fmla="*/ 5494 h 10646"/>
                <a:gd name="T70" fmla="*/ 8747 w 8879"/>
                <a:gd name="T71" fmla="*/ 4448 h 10646"/>
                <a:gd name="T72" fmla="*/ 8878 w 8879"/>
                <a:gd name="T73" fmla="*/ 3336 h 10646"/>
                <a:gd name="T74" fmla="*/ 8421 w 8879"/>
                <a:gd name="T75" fmla="*/ 1619 h 10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79" h="10646">
                  <a:moveTo>
                    <a:pt x="8421" y="1619"/>
                  </a:moveTo>
                  <a:lnTo>
                    <a:pt x="8421" y="1619"/>
                  </a:lnTo>
                  <a:cubicBezTo>
                    <a:pt x="8257" y="1357"/>
                    <a:pt x="8061" y="1128"/>
                    <a:pt x="7799" y="932"/>
                  </a:cubicBezTo>
                  <a:cubicBezTo>
                    <a:pt x="7554" y="720"/>
                    <a:pt x="7259" y="556"/>
                    <a:pt x="6933" y="425"/>
                  </a:cubicBezTo>
                  <a:cubicBezTo>
                    <a:pt x="6262" y="131"/>
                    <a:pt x="5445" y="0"/>
                    <a:pt x="4496" y="0"/>
                  </a:cubicBezTo>
                  <a:cubicBezTo>
                    <a:pt x="3827" y="0"/>
                    <a:pt x="3205" y="82"/>
                    <a:pt x="2584" y="229"/>
                  </a:cubicBezTo>
                  <a:cubicBezTo>
                    <a:pt x="1962" y="376"/>
                    <a:pt x="1210" y="654"/>
                    <a:pt x="294" y="1063"/>
                  </a:cubicBezTo>
                  <a:cubicBezTo>
                    <a:pt x="0" y="1177"/>
                    <a:pt x="0" y="1177"/>
                    <a:pt x="0" y="1177"/>
                  </a:cubicBezTo>
                  <a:cubicBezTo>
                    <a:pt x="0" y="3908"/>
                    <a:pt x="0" y="3908"/>
                    <a:pt x="0" y="3908"/>
                  </a:cubicBezTo>
                  <a:cubicBezTo>
                    <a:pt x="2829" y="3908"/>
                    <a:pt x="2829" y="3908"/>
                    <a:pt x="2829" y="3908"/>
                  </a:cubicBezTo>
                  <a:cubicBezTo>
                    <a:pt x="2894" y="3500"/>
                    <a:pt x="2894" y="3500"/>
                    <a:pt x="2894" y="3500"/>
                  </a:cubicBezTo>
                  <a:cubicBezTo>
                    <a:pt x="2959" y="2944"/>
                    <a:pt x="3123" y="2567"/>
                    <a:pt x="3303" y="2339"/>
                  </a:cubicBezTo>
                  <a:cubicBezTo>
                    <a:pt x="3385" y="2224"/>
                    <a:pt x="3482" y="2158"/>
                    <a:pt x="3597" y="2109"/>
                  </a:cubicBezTo>
                  <a:cubicBezTo>
                    <a:pt x="3696" y="2060"/>
                    <a:pt x="3827" y="2027"/>
                    <a:pt x="4006" y="2027"/>
                  </a:cubicBezTo>
                  <a:cubicBezTo>
                    <a:pt x="4202" y="2027"/>
                    <a:pt x="4350" y="2060"/>
                    <a:pt x="4480" y="2142"/>
                  </a:cubicBezTo>
                  <a:cubicBezTo>
                    <a:pt x="4513" y="2158"/>
                    <a:pt x="4562" y="2208"/>
                    <a:pt x="4611" y="2273"/>
                  </a:cubicBezTo>
                  <a:cubicBezTo>
                    <a:pt x="4660" y="2339"/>
                    <a:pt x="4725" y="2437"/>
                    <a:pt x="4774" y="2551"/>
                  </a:cubicBezTo>
                  <a:cubicBezTo>
                    <a:pt x="4873" y="2780"/>
                    <a:pt x="4938" y="3172"/>
                    <a:pt x="4938" y="3696"/>
                  </a:cubicBezTo>
                  <a:cubicBezTo>
                    <a:pt x="4938" y="4153"/>
                    <a:pt x="4840" y="4644"/>
                    <a:pt x="4676" y="5135"/>
                  </a:cubicBezTo>
                  <a:cubicBezTo>
                    <a:pt x="4496" y="5625"/>
                    <a:pt x="4202" y="6181"/>
                    <a:pt x="3777" y="6803"/>
                  </a:cubicBezTo>
                  <a:cubicBezTo>
                    <a:pt x="3401" y="7359"/>
                    <a:pt x="3107" y="7800"/>
                    <a:pt x="2910" y="8143"/>
                  </a:cubicBezTo>
                  <a:cubicBezTo>
                    <a:pt x="2715" y="8487"/>
                    <a:pt x="2567" y="8798"/>
                    <a:pt x="2485" y="9092"/>
                  </a:cubicBezTo>
                  <a:cubicBezTo>
                    <a:pt x="2387" y="9386"/>
                    <a:pt x="2355" y="9713"/>
                    <a:pt x="2355" y="10057"/>
                  </a:cubicBezTo>
                  <a:cubicBezTo>
                    <a:pt x="2355" y="10171"/>
                    <a:pt x="2355" y="10171"/>
                    <a:pt x="2355" y="10171"/>
                  </a:cubicBezTo>
                  <a:cubicBezTo>
                    <a:pt x="2355" y="10645"/>
                    <a:pt x="2355" y="10645"/>
                    <a:pt x="2355" y="10645"/>
                  </a:cubicBezTo>
                  <a:cubicBezTo>
                    <a:pt x="2829" y="10645"/>
                    <a:pt x="2829" y="10645"/>
                    <a:pt x="2829" y="10645"/>
                  </a:cubicBezTo>
                  <a:cubicBezTo>
                    <a:pt x="5167" y="10645"/>
                    <a:pt x="5167" y="10645"/>
                    <a:pt x="5167" y="10645"/>
                  </a:cubicBezTo>
                  <a:cubicBezTo>
                    <a:pt x="5167" y="10073"/>
                    <a:pt x="5167" y="10073"/>
                    <a:pt x="5167" y="10073"/>
                  </a:cubicBezTo>
                  <a:cubicBezTo>
                    <a:pt x="5167" y="9795"/>
                    <a:pt x="5199" y="9583"/>
                    <a:pt x="5248" y="9386"/>
                  </a:cubicBezTo>
                  <a:cubicBezTo>
                    <a:pt x="5314" y="9206"/>
                    <a:pt x="5412" y="8994"/>
                    <a:pt x="5576" y="8765"/>
                  </a:cubicBezTo>
                  <a:cubicBezTo>
                    <a:pt x="5723" y="8536"/>
                    <a:pt x="5968" y="8225"/>
                    <a:pt x="6312" y="7865"/>
                  </a:cubicBezTo>
                  <a:lnTo>
                    <a:pt x="6312" y="7865"/>
                  </a:lnTo>
                  <a:lnTo>
                    <a:pt x="6312" y="7865"/>
                  </a:lnTo>
                  <a:cubicBezTo>
                    <a:pt x="6835" y="7310"/>
                    <a:pt x="7243" y="6868"/>
                    <a:pt x="7538" y="6508"/>
                  </a:cubicBezTo>
                  <a:cubicBezTo>
                    <a:pt x="7848" y="6165"/>
                    <a:pt x="8094" y="5821"/>
                    <a:pt x="8290" y="5494"/>
                  </a:cubicBezTo>
                  <a:cubicBezTo>
                    <a:pt x="8486" y="5151"/>
                    <a:pt x="8649" y="4808"/>
                    <a:pt x="8747" y="4448"/>
                  </a:cubicBezTo>
                  <a:cubicBezTo>
                    <a:pt x="8829" y="4104"/>
                    <a:pt x="8878" y="3728"/>
                    <a:pt x="8878" y="3336"/>
                  </a:cubicBezTo>
                  <a:cubicBezTo>
                    <a:pt x="8878" y="2715"/>
                    <a:pt x="8731" y="2126"/>
                    <a:pt x="8421" y="1619"/>
                  </a:cubicBezTo>
                </a:path>
              </a:pathLst>
            </a:custGeom>
            <a:solidFill>
              <a:srgbClr val="8DADB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94000"/>
                </a:lnSpc>
                <a:defRPr/>
              </a:pPr>
              <a:endParaRPr lang="da-DK" dirty="0">
                <a:latin typeface="Cambria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310959" y="3396229"/>
              <a:ext cx="284311" cy="255641"/>
            </a:xfrm>
            <a:custGeom>
              <a:avLst/>
              <a:gdLst>
                <a:gd name="T0" fmla="*/ 0 w 2797"/>
                <a:gd name="T1" fmla="*/ 2518 h 2519"/>
                <a:gd name="T2" fmla="*/ 2796 w 2797"/>
                <a:gd name="T3" fmla="*/ 2518 h 2519"/>
                <a:gd name="T4" fmla="*/ 2796 w 2797"/>
                <a:gd name="T5" fmla="*/ 0 h 2519"/>
                <a:gd name="T6" fmla="*/ 0 w 2797"/>
                <a:gd name="T7" fmla="*/ 0 h 2519"/>
                <a:gd name="T8" fmla="*/ 0 w 2797"/>
                <a:gd name="T9" fmla="*/ 2518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519">
                  <a:moveTo>
                    <a:pt x="0" y="2518"/>
                  </a:moveTo>
                  <a:lnTo>
                    <a:pt x="2796" y="2518"/>
                  </a:lnTo>
                  <a:lnTo>
                    <a:pt x="2796" y="0"/>
                  </a:lnTo>
                  <a:lnTo>
                    <a:pt x="0" y="0"/>
                  </a:lnTo>
                  <a:lnTo>
                    <a:pt x="0" y="2518"/>
                  </a:lnTo>
                </a:path>
              </a:pathLst>
            </a:custGeom>
            <a:solidFill>
              <a:srgbClr val="8DADB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94000"/>
                </a:lnSpc>
                <a:defRPr/>
              </a:pPr>
              <a:endParaRPr lang="da-DK" dirty="0">
                <a:latin typeface="Cambria" pitchFamily="18" charset="0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846-11F7-4544-9C15-98DAB56FDDE9}" type="datetime2">
              <a:rPr lang="da-DK" noProof="0" smtClean="0"/>
              <a:t>26. oktober 2022</a:t>
            </a:fld>
            <a:endParaRPr lang="da-DK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0451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9E0B1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5" name="Billede 4" descr="Konkurrence_logo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7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754955" y="771550"/>
            <a:ext cx="7611169" cy="2384400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9700" b="1" i="0">
                <a:solidFill>
                  <a:srgbClr val="FFFFFF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54955" y="3164703"/>
            <a:ext cx="7611169" cy="63118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00">
                <a:solidFill>
                  <a:srgbClr val="B6DDF3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F3B561-634E-47F7-8685-2D2F1D83E55E}" type="datetime2">
              <a:rPr lang="da-DK" noProof="0" smtClean="0"/>
              <a:t>26. oktober 2022</a:t>
            </a:fld>
            <a:endParaRPr lang="da-DK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507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7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9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25" y="8429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8429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694690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19176" y="1414463"/>
            <a:ext cx="6946899" cy="2605088"/>
          </a:xfrm>
        </p:spPr>
        <p:txBody>
          <a:bodyPr/>
          <a:lstStyle>
            <a:lvl1pPr marL="288000" indent="-288000"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540000" indent="-25200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738000" indent="-2160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936000" indent="-1800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1080000" indent="-1584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6pPr>
            <a:lvl7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7pPr>
            <a:lvl8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8pPr>
            <a:lvl9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2052736" y="1311098"/>
            <a:ext cx="1957485" cy="523542"/>
            <a:chOff x="-2052736" y="1311098"/>
            <a:chExt cx="1957485" cy="523542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052736" y="1311098"/>
              <a:ext cx="1957485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4000"/>
                </a:lnSpc>
                <a:spcBef>
                  <a:spcPct val="50000"/>
                </a:spcBef>
                <a:defRPr/>
              </a:pPr>
              <a:r>
                <a:rPr lang="da-DK" sz="1000" b="0" dirty="0">
                  <a:solidFill>
                    <a:schemeClr val="bg1"/>
                  </a:solidFill>
                  <a:ea typeface="+mn-ea"/>
                  <a:cs typeface="+mn-cs"/>
                </a:rPr>
                <a:t>I tilfælde af for meget tekst i tekstboks klik </a:t>
              </a:r>
              <a:r>
                <a:rPr lang="da-DK" sz="1000" b="0" baseline="0" dirty="0">
                  <a:solidFill>
                    <a:schemeClr val="bg1"/>
                  </a:solidFill>
                  <a:ea typeface="+mn-ea"/>
                  <a:cs typeface="+mn-cs"/>
                </a:rPr>
                <a:t>f</a:t>
              </a:r>
              <a:r>
                <a:rPr lang="da-DK" sz="1000" b="0" dirty="0">
                  <a:solidFill>
                    <a:schemeClr val="bg1"/>
                  </a:solidFill>
                  <a:ea typeface="+mn-ea"/>
                  <a:cs typeface="+mn-cs"/>
                </a:rPr>
                <a:t>or at tilpasse tekst</a:t>
              </a:r>
            </a:p>
            <a:p>
              <a:pPr algn="r" eaLnBrk="1" hangingPunct="1">
                <a:lnSpc>
                  <a:spcPct val="94000"/>
                </a:lnSpc>
                <a:spcBef>
                  <a:spcPct val="50000"/>
                </a:spcBef>
                <a:defRPr/>
              </a:pPr>
              <a:endParaRPr lang="da-DK" sz="1000" b="1" dirty="0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5"/>
            <a:srcRect l="17495" t="18981" r="20797" b="18391"/>
            <a:stretch/>
          </p:blipFill>
          <p:spPr>
            <a:xfrm>
              <a:off x="-424151" y="1643755"/>
              <a:ext cx="193963" cy="190885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5A6C1D-CFA8-4E24-8BD6-42A4CF68576C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416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338" y="8429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63" y="8429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694690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19176" y="1414463"/>
            <a:ext cx="6946900" cy="2605087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  <a:lvl6pPr marL="720000" indent="0">
              <a:lnSpc>
                <a:spcPct val="110000"/>
              </a:lnSpc>
              <a:spcBef>
                <a:spcPts val="600"/>
              </a:spcBef>
              <a:defRPr sz="1200"/>
            </a:lvl6pPr>
            <a:lvl7pPr marL="720000" indent="0">
              <a:lnSpc>
                <a:spcPct val="110000"/>
              </a:lnSpc>
              <a:spcBef>
                <a:spcPts val="600"/>
              </a:spcBef>
              <a:defRPr sz="1200"/>
            </a:lvl7pPr>
            <a:lvl8pPr marL="720000" indent="0">
              <a:lnSpc>
                <a:spcPct val="110000"/>
              </a:lnSpc>
              <a:spcBef>
                <a:spcPts val="600"/>
              </a:spcBef>
              <a:defRPr sz="1200"/>
            </a:lvl8pPr>
            <a:lvl9pPr marL="720000" indent="0">
              <a:lnSpc>
                <a:spcPct val="110000"/>
              </a:lnSpc>
              <a:spcBef>
                <a:spcPts val="600"/>
              </a:spcBef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52736" y="1311098"/>
            <a:ext cx="1957485" cy="523542"/>
            <a:chOff x="-2052736" y="1311098"/>
            <a:chExt cx="1957485" cy="523542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052736" y="1311098"/>
              <a:ext cx="1957485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4000"/>
                </a:lnSpc>
                <a:spcBef>
                  <a:spcPct val="50000"/>
                </a:spcBef>
                <a:defRPr/>
              </a:pPr>
              <a:r>
                <a:rPr lang="da-DK" sz="1000" b="0" dirty="0">
                  <a:solidFill>
                    <a:schemeClr val="bg1"/>
                  </a:solidFill>
                  <a:ea typeface="+mn-ea"/>
                  <a:cs typeface="+mn-cs"/>
                </a:rPr>
                <a:t>I tilfælde af for meget tekst i tekstboks klik </a:t>
              </a:r>
              <a:r>
                <a:rPr lang="da-DK" sz="1000" b="0" baseline="0" dirty="0">
                  <a:solidFill>
                    <a:schemeClr val="bg1"/>
                  </a:solidFill>
                  <a:ea typeface="+mn-ea"/>
                  <a:cs typeface="+mn-cs"/>
                </a:rPr>
                <a:t>f</a:t>
              </a:r>
              <a:r>
                <a:rPr lang="da-DK" sz="1000" b="0" dirty="0">
                  <a:solidFill>
                    <a:schemeClr val="bg1"/>
                  </a:solidFill>
                  <a:ea typeface="+mn-ea"/>
                  <a:cs typeface="+mn-cs"/>
                </a:rPr>
                <a:t>or at tilpasse tekst</a:t>
              </a:r>
            </a:p>
            <a:p>
              <a:pPr algn="r" eaLnBrk="1" hangingPunct="1">
                <a:lnSpc>
                  <a:spcPct val="94000"/>
                </a:lnSpc>
                <a:spcBef>
                  <a:spcPct val="50000"/>
                </a:spcBef>
                <a:defRPr/>
              </a:pPr>
              <a:endParaRPr lang="da-DK" sz="1000" b="1" dirty="0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5"/>
            <a:srcRect l="17495" t="18981" r="20797" b="18391"/>
            <a:stretch/>
          </p:blipFill>
          <p:spPr>
            <a:xfrm>
              <a:off x="-424151" y="1643755"/>
              <a:ext cx="193963" cy="190885"/>
            </a:xfrm>
            <a:prstGeom prst="rect">
              <a:avLst/>
            </a:prstGeom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B3CCAF4-5A5B-493E-B2EF-A103E9E9E3C7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698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d bullet-lis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6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338" y="8429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63" y="8429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694690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19176" y="1414463"/>
            <a:ext cx="6946899" cy="2605087"/>
          </a:xfr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Arial"/>
              <a:buChar char="•"/>
              <a:defRPr/>
            </a:lvl1pPr>
            <a:lvl2pPr marL="342000" indent="-1440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2pPr>
            <a:lvl3pPr marL="464400" indent="-140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3pPr>
            <a:lvl4pPr marL="594000" indent="-104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4pPr>
            <a:lvl5pPr marL="702000" indent="-1008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5pPr>
            <a:lvl6pPr marL="702000" indent="-10080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•"/>
              <a:defRPr sz="1200"/>
            </a:lvl6pPr>
            <a:lvl7pPr marL="612000" indent="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None/>
              <a:defRPr sz="1200"/>
            </a:lvl7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052736" y="1311098"/>
            <a:ext cx="1957485" cy="523542"/>
            <a:chOff x="-2052736" y="1311098"/>
            <a:chExt cx="1957485" cy="523542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052736" y="1311098"/>
              <a:ext cx="1957485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4000"/>
                </a:lnSpc>
                <a:spcBef>
                  <a:spcPct val="50000"/>
                </a:spcBef>
                <a:defRPr/>
              </a:pPr>
              <a:r>
                <a:rPr lang="da-DK" sz="1000" b="0" dirty="0">
                  <a:solidFill>
                    <a:schemeClr val="bg1"/>
                  </a:solidFill>
                  <a:ea typeface="+mn-ea"/>
                  <a:cs typeface="+mn-cs"/>
                </a:rPr>
                <a:t>I tilfælde af for meget tekst i tekstboks klik </a:t>
              </a:r>
              <a:r>
                <a:rPr lang="da-DK" sz="1000" b="0" baseline="0" dirty="0">
                  <a:solidFill>
                    <a:schemeClr val="bg1"/>
                  </a:solidFill>
                  <a:ea typeface="+mn-ea"/>
                  <a:cs typeface="+mn-cs"/>
                </a:rPr>
                <a:t>f</a:t>
              </a:r>
              <a:r>
                <a:rPr lang="da-DK" sz="1000" b="0" dirty="0">
                  <a:solidFill>
                    <a:schemeClr val="bg1"/>
                  </a:solidFill>
                  <a:ea typeface="+mn-ea"/>
                  <a:cs typeface="+mn-cs"/>
                </a:rPr>
                <a:t>or at tilpasse tekst</a:t>
              </a:r>
            </a:p>
            <a:p>
              <a:pPr algn="r" eaLnBrk="1" hangingPunct="1">
                <a:lnSpc>
                  <a:spcPct val="94000"/>
                </a:lnSpc>
                <a:spcBef>
                  <a:spcPct val="50000"/>
                </a:spcBef>
                <a:defRPr/>
              </a:pPr>
              <a:endParaRPr lang="da-DK" sz="1000" b="1" dirty="0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5"/>
            <a:srcRect l="17495" t="18981" r="20797" b="18391"/>
            <a:stretch/>
          </p:blipFill>
          <p:spPr>
            <a:xfrm>
              <a:off x="-424151" y="1643755"/>
              <a:ext cx="193963" cy="190885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7902646-5BCF-447A-9CFA-649808CD7094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005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d tal-lis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338" y="8429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63" y="8429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694690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19176" y="1414463"/>
            <a:ext cx="6946899" cy="2605088"/>
          </a:xfrm>
        </p:spPr>
        <p:txBody>
          <a:bodyPr/>
          <a:lstStyle>
            <a:lvl1pPr marL="288000" indent="-288000"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540000" indent="-25200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738000" indent="-2160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936000" indent="-1800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1080000" indent="-1584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921600" indent="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None/>
              <a:defRPr sz="1200"/>
            </a:lvl6pPr>
            <a:lvl7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7pPr>
            <a:lvl8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8pPr>
            <a:lvl9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052736" y="1311098"/>
            <a:ext cx="1957485" cy="523542"/>
            <a:chOff x="-2052736" y="1311098"/>
            <a:chExt cx="1957485" cy="523542"/>
          </a:xfrm>
        </p:grpSpPr>
        <p:sp>
          <p:nvSpPr>
            <p:cNvPr id="10" name="TextBox 17"/>
            <p:cNvSpPr txBox="1">
              <a:spLocks noChangeArrowheads="1"/>
            </p:cNvSpPr>
            <p:nvPr userDrawn="1"/>
          </p:nvSpPr>
          <p:spPr bwMode="auto">
            <a:xfrm>
              <a:off x="-2052736" y="1311098"/>
              <a:ext cx="1957485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4000"/>
                </a:lnSpc>
                <a:spcBef>
                  <a:spcPct val="50000"/>
                </a:spcBef>
                <a:defRPr/>
              </a:pPr>
              <a:r>
                <a:rPr lang="da-DK" sz="1000" b="0" dirty="0">
                  <a:solidFill>
                    <a:schemeClr val="bg1"/>
                  </a:solidFill>
                  <a:ea typeface="+mn-ea"/>
                  <a:cs typeface="+mn-cs"/>
                </a:rPr>
                <a:t>I tilfælde af for meget tekst i tekstboks klik </a:t>
              </a:r>
              <a:r>
                <a:rPr lang="da-DK" sz="1000" b="0" baseline="0" dirty="0">
                  <a:solidFill>
                    <a:schemeClr val="bg1"/>
                  </a:solidFill>
                  <a:ea typeface="+mn-ea"/>
                  <a:cs typeface="+mn-cs"/>
                </a:rPr>
                <a:t>f</a:t>
              </a:r>
              <a:r>
                <a:rPr lang="da-DK" sz="1000" b="0" dirty="0">
                  <a:solidFill>
                    <a:schemeClr val="bg1"/>
                  </a:solidFill>
                  <a:ea typeface="+mn-ea"/>
                  <a:cs typeface="+mn-cs"/>
                </a:rPr>
                <a:t>or at tilpasse tekst</a:t>
              </a:r>
            </a:p>
            <a:p>
              <a:pPr algn="r" eaLnBrk="1" hangingPunct="1">
                <a:lnSpc>
                  <a:spcPct val="94000"/>
                </a:lnSpc>
                <a:spcBef>
                  <a:spcPct val="50000"/>
                </a:spcBef>
                <a:defRPr/>
              </a:pPr>
              <a:endParaRPr lang="da-DK" sz="1000" b="1" dirty="0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5"/>
            <a:srcRect l="17495" t="18981" r="20797" b="18391"/>
            <a:stretch/>
          </p:blipFill>
          <p:spPr>
            <a:xfrm>
              <a:off x="-424151" y="1643755"/>
              <a:ext cx="193963" cy="190885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640AC0-C79B-4386-AF7B-543950D83044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997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d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7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946275" y="123825"/>
            <a:ext cx="1830387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  <a:ea typeface="+mn-ea"/>
                <a:cs typeface="+mn-cs"/>
              </a:rPr>
              <a:t>Behold Grafdesignet:</a:t>
            </a:r>
            <a:br>
              <a:rPr lang="da-DK" sz="10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Dobbeltklik på grafen</a:t>
            </a:r>
            <a:b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Indsæt egne data i ’Datatabellen’</a:t>
            </a:r>
            <a:b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</a:b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noProof="1">
                <a:solidFill>
                  <a:schemeClr val="bg1"/>
                </a:solidFill>
                <a:ea typeface="+mn-ea"/>
                <a:cs typeface="+mn-cs"/>
              </a:rPr>
              <a:t>Tekst i graf:</a:t>
            </a:r>
            <a:r>
              <a:rPr lang="da-DK" sz="1000" noProof="1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da-DK" sz="1000" noProof="1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noProof="1">
                <a:solidFill>
                  <a:schemeClr val="bg1"/>
                </a:solidFill>
                <a:ea typeface="+mn-ea"/>
                <a:cs typeface="+mn-cs"/>
              </a:rPr>
              <a:t>Cambria Reg. 9 pkt</a:t>
            </a:r>
            <a:br>
              <a:rPr lang="da-DK" sz="1000" noProof="1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noProof="1">
                <a:solidFill>
                  <a:schemeClr val="bg1"/>
                </a:solidFill>
                <a:ea typeface="+mn-ea"/>
                <a:cs typeface="+mn-cs"/>
              </a:rPr>
              <a:t>RGB 0/ 0/ 0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da-DK" sz="1000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  <a:ea typeface="+mn-ea"/>
                <a:cs typeface="+mn-cs"/>
              </a:rPr>
              <a:t>Vælg farve til diagram:</a:t>
            </a:r>
            <a:br>
              <a:rPr lang="da-DK" sz="10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vælg ’Diagrammer’, ’Diagramtypografier’</a:t>
            </a: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1981200" y="3795713"/>
            <a:ext cx="18129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0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0" y="4300538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4300538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lede 10" descr="Screen Shot 2015-10-12 at 10.54.45.png"/>
          <p:cNvSpPr>
            <a:spLocks noChangeAspect="1"/>
          </p:cNvSpPr>
          <p:nvPr userDrawn="1"/>
        </p:nvSpPr>
        <p:spPr bwMode="auto">
          <a:xfrm>
            <a:off x="-1884363" y="2355850"/>
            <a:ext cx="17653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734695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3"/>
            <a:ext cx="3529012" cy="259715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  <a:lvl6pPr marL="720000" indent="0">
              <a:lnSpc>
                <a:spcPct val="110000"/>
              </a:lnSpc>
              <a:spcBef>
                <a:spcPts val="600"/>
              </a:spcBef>
              <a:defRPr sz="1200"/>
            </a:lvl6pPr>
            <a:lvl7pPr marL="720000" indent="0">
              <a:lnSpc>
                <a:spcPct val="110000"/>
              </a:lnSpc>
              <a:spcBef>
                <a:spcPts val="600"/>
              </a:spcBef>
              <a:defRPr sz="1200"/>
            </a:lvl7pPr>
            <a:lvl8pPr marL="720000" indent="0">
              <a:lnSpc>
                <a:spcPct val="110000"/>
              </a:lnSpc>
              <a:spcBef>
                <a:spcPts val="600"/>
              </a:spcBef>
              <a:defRPr sz="1200"/>
            </a:lvl8pPr>
            <a:lvl9pPr marL="720000" indent="0">
              <a:lnSpc>
                <a:spcPct val="110000"/>
              </a:lnSpc>
              <a:spcBef>
                <a:spcPts val="600"/>
              </a:spcBef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>
          <a:xfrm>
            <a:off x="4751387" y="1414463"/>
            <a:ext cx="3614738" cy="2605086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15900" indent="0">
              <a:buNone/>
              <a:defRPr sz="1600"/>
            </a:lvl2pPr>
            <a:lvl3pPr marL="395287" indent="0">
              <a:buNone/>
              <a:defRPr sz="1600"/>
            </a:lvl3pPr>
            <a:lvl4pPr marL="576263" indent="0">
              <a:buNone/>
              <a:defRPr sz="1600"/>
            </a:lvl4pPr>
            <a:lvl5pPr marL="0" indent="0">
              <a:buFont typeface="Arial"/>
              <a:buNone/>
              <a:defRPr sz="1600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13" name="Billede 8" descr="Screen Shot 2015-10-12 at 10.54.4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5" t="22162" r="41823" b="62357"/>
          <a:stretch>
            <a:fillRect/>
          </a:stretch>
        </p:blipFill>
        <p:spPr bwMode="auto">
          <a:xfrm>
            <a:off x="-1920649" y="2392136"/>
            <a:ext cx="17653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270246C-1E70-4516-A86A-2283BD5657FB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136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2"/>
          </p:nvPr>
        </p:nvSpPr>
        <p:spPr>
          <a:xfrm>
            <a:off x="179512" y="187549"/>
            <a:ext cx="8783513" cy="4778151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1981200" y="946150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25" y="1608138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1608138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2413000" y="0"/>
            <a:ext cx="22320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Skift et billede ud </a:t>
            </a:r>
            <a:br>
              <a:rPr lang="da-DK" sz="1000" b="1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højreklik på billedet og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Vælg: Arranger, Placer bagest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1019177" y="1414463"/>
            <a:ext cx="4465636" cy="2605087"/>
          </a:xfrm>
        </p:spPr>
        <p:txBody>
          <a:bodyPr/>
          <a:lstStyle>
            <a:lvl1pPr marL="180000" indent="-179388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SzPct val="90000"/>
              <a:buFont typeface="Arial"/>
              <a:buChar char="•"/>
              <a:defRPr/>
            </a:lvl1pPr>
            <a:lvl2pPr marL="342000" indent="-1440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2pPr>
            <a:lvl3pPr marL="464400" indent="-140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3pPr>
            <a:lvl4pPr marL="594000" indent="-104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4pPr>
            <a:lvl5pPr marL="702000" indent="-1008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5pPr>
            <a:lvl6pPr marL="702000" indent="-100800">
              <a:lnSpc>
                <a:spcPct val="110000"/>
              </a:lnSpc>
              <a:spcBef>
                <a:spcPts val="600"/>
              </a:spcBef>
              <a:defRPr sz="1200"/>
            </a:lvl6pPr>
            <a:lvl7pPr marL="702000" indent="-100800">
              <a:lnSpc>
                <a:spcPct val="110000"/>
              </a:lnSpc>
              <a:spcBef>
                <a:spcPts val="600"/>
              </a:spcBef>
              <a:defRPr sz="1200"/>
            </a:lvl7pPr>
            <a:lvl8pPr marL="702000" indent="-100800">
              <a:lnSpc>
                <a:spcPct val="110000"/>
              </a:lnSpc>
              <a:spcBef>
                <a:spcPts val="600"/>
              </a:spcBef>
              <a:defRPr sz="1200"/>
            </a:lvl8pPr>
            <a:lvl9pPr marL="702000" indent="-100800">
              <a:lnSpc>
                <a:spcPct val="110000"/>
              </a:lnSpc>
              <a:spcBef>
                <a:spcPts val="600"/>
              </a:spcBef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734695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30800"/>
            <a:ext cx="1825200" cy="3024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90FB7B-94CD-40AA-9E7F-DAA817AB38B0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030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d 3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2"/>
          </p:nvPr>
        </p:nvSpPr>
        <p:spPr>
          <a:xfrm>
            <a:off x="5580112" y="2376821"/>
            <a:ext cx="2823727" cy="1953979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1981200" y="950714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25" y="1612702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1612702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2413000" y="4564"/>
            <a:ext cx="22320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Skift et billede ud </a:t>
            </a:r>
            <a:br>
              <a:rPr lang="da-DK" sz="1000" b="1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højreklik på billedet og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Vælg: Arranger, Placer bagest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1019177" y="2390775"/>
            <a:ext cx="4465636" cy="1628775"/>
          </a:xfrm>
        </p:spPr>
        <p:txBody>
          <a:bodyPr/>
          <a:lstStyle>
            <a:lvl1pPr marL="180000" indent="-179388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SzPct val="90000"/>
              <a:buFont typeface="Arial"/>
              <a:buChar char="•"/>
              <a:defRPr/>
            </a:lvl1pPr>
            <a:lvl2pPr marL="342000" indent="-1440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2pPr>
            <a:lvl3pPr marL="464400" indent="-140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3pPr>
            <a:lvl4pPr marL="594000" indent="-104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4pPr>
            <a:lvl5pPr marL="702000" indent="-1008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5pPr>
            <a:lvl6pPr marL="702000" indent="-100800">
              <a:lnSpc>
                <a:spcPct val="110000"/>
              </a:lnSpc>
              <a:spcBef>
                <a:spcPts val="600"/>
              </a:spcBef>
              <a:defRPr sz="1200"/>
            </a:lvl6pPr>
            <a:lvl7pPr marL="702000" indent="-100800">
              <a:lnSpc>
                <a:spcPct val="110000"/>
              </a:lnSpc>
              <a:spcBef>
                <a:spcPts val="600"/>
              </a:spcBef>
              <a:defRPr sz="1200"/>
            </a:lvl7pPr>
            <a:lvl8pPr marL="702000" indent="-100800">
              <a:lnSpc>
                <a:spcPct val="110000"/>
              </a:lnSpc>
              <a:spcBef>
                <a:spcPts val="600"/>
              </a:spcBef>
              <a:defRPr sz="1200"/>
            </a:lvl8pPr>
            <a:lvl9pPr marL="702000" indent="-100800">
              <a:lnSpc>
                <a:spcPct val="110000"/>
              </a:lnSpc>
              <a:spcBef>
                <a:spcPts val="600"/>
              </a:spcBef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734695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30800"/>
            <a:ext cx="1825200" cy="3024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DFA467-1E02-46A5-A0D3-607307347BD8}" type="datetime2">
              <a:rPr lang="da-DK" smtClean="0"/>
              <a:t>26. oktober 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026000" y="1419622"/>
            <a:ext cx="2340000" cy="792000"/>
          </a:xfrm>
          <a:solidFill>
            <a:schemeClr val="accent1"/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411288" y="1419622"/>
            <a:ext cx="2340000" cy="792000"/>
          </a:xfrm>
          <a:solidFill>
            <a:schemeClr val="bg2">
              <a:lumMod val="60000"/>
              <a:lumOff val="40000"/>
            </a:schemeClr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796576" y="1419622"/>
            <a:ext cx="2340000" cy="792000"/>
          </a:xfrm>
          <a:solidFill>
            <a:schemeClr val="bg2">
              <a:lumMod val="60000"/>
              <a:lumOff val="40000"/>
            </a:schemeClr>
          </a:solidFill>
        </p:spPr>
        <p:txBody>
          <a:bodyPr lIns="180000" rIns="144000" anchor="ctr" anchorCtr="0">
            <a:normAutofit/>
          </a:bodyPr>
          <a:lstStyle>
            <a:lvl1pPr marL="0" indent="0" algn="l">
              <a:lnSpc>
                <a:spcPct val="8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154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175" y="1414463"/>
            <a:ext cx="69469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4"/>
            <a:endParaRPr lang="da-DK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555625"/>
            <a:ext cx="6946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9013" y="4979233"/>
            <a:ext cx="7644826" cy="1551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66074" y="4443958"/>
            <a:ext cx="43776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21894" y="4443958"/>
            <a:ext cx="98581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EF85B-09A3-4FDE-B113-B0B69C0FC06E}" type="datetime2">
              <a:rPr lang="da-DK" noProof="0" smtClean="0"/>
              <a:t>26. oktober 2022</a:t>
            </a:fld>
            <a:endParaRPr lang="da-DK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13" r:id="rId2"/>
    <p:sldLayoutId id="2147484301" r:id="rId3"/>
    <p:sldLayoutId id="2147484304" r:id="rId4"/>
    <p:sldLayoutId id="2147484302" r:id="rId5"/>
    <p:sldLayoutId id="2147484303" r:id="rId6"/>
    <p:sldLayoutId id="2147484311" r:id="rId7"/>
    <p:sldLayoutId id="2147484316" r:id="rId8"/>
    <p:sldLayoutId id="2147484318" r:id="rId9"/>
    <p:sldLayoutId id="2147484319" r:id="rId10"/>
    <p:sldLayoutId id="2147484320" r:id="rId11"/>
    <p:sldLayoutId id="2147484321" r:id="rId12"/>
    <p:sldLayoutId id="2147484305" r:id="rId13"/>
    <p:sldLayoutId id="2147484306" r:id="rId14"/>
    <p:sldLayoutId id="2147484307" r:id="rId15"/>
    <p:sldLayoutId id="2147484308" r:id="rId16"/>
    <p:sldLayoutId id="2147484317" r:id="rId17"/>
    <p:sldLayoutId id="2147484309" r:id="rId18"/>
    <p:sldLayoutId id="2147484314" r:id="rId19"/>
    <p:sldLayoutId id="2147484315" r:id="rId20"/>
    <p:sldLayoutId id="2147484310" r:id="rId21"/>
    <p:sldLayoutId id="2147484312" r:id="rId2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pitchFamily="18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pitchFamily="18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pitchFamily="18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2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lnSpc>
          <a:spcPct val="92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lnSpc>
          <a:spcPct val="92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lnSpc>
          <a:spcPct val="92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Font typeface="Cambria" charset="0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15900" indent="241300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Font typeface="Cambria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393700" indent="520700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Font typeface="Cambria" charset="0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576263" indent="795338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Font typeface="Cambria" charset="0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720725" indent="1108075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Font typeface="Arial" charset="0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2127250" indent="-920750" algn="l" rtl="0" eaLnBrk="1" fontAlgn="base" hangingPunct="1">
        <a:lnSpc>
          <a:spcPct val="94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584450" indent="-920750" algn="l" rtl="0" eaLnBrk="1" fontAlgn="base" hangingPunct="1">
        <a:lnSpc>
          <a:spcPct val="94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041650" indent="-920750" algn="l" rtl="0" eaLnBrk="1" fontAlgn="base" hangingPunct="1">
        <a:lnSpc>
          <a:spcPct val="94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498850" indent="-920750" algn="l" rtl="0" eaLnBrk="1" fontAlgn="base" hangingPunct="1">
        <a:lnSpc>
          <a:spcPct val="94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tekst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Introduktion til Konkreg</a:t>
            </a:r>
            <a:endParaRPr lang="da-DK" dirty="0"/>
          </a:p>
        </p:txBody>
      </p:sp>
      <p:sp>
        <p:nvSpPr>
          <p:cNvPr id="23554" name="Pladsholder til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Udarbejdet af IT og Styring </a:t>
            </a:r>
            <a:endParaRPr lang="da-DK" dirty="0"/>
          </a:p>
        </p:txBody>
      </p:sp>
      <p:sp>
        <p:nvSpPr>
          <p:cNvPr id="23555" name="Pladsholder til tekst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Marts 2019</a:t>
            </a:r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/>
          <a:lstStyle/>
          <a:p>
            <a:pPr eaLnBrk="1" hangingPunct="1"/>
            <a:r>
              <a:rPr lang="da-DK" dirty="0">
                <a:latin typeface="Cambria" charset="0"/>
              </a:rPr>
              <a:t>Agenda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6050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n-ea"/>
                <a:cs typeface="+mn-cs"/>
              </a:rPr>
              <a:t>Hvad er Konkreg</a:t>
            </a:r>
            <a:endParaRPr lang="da-DK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da-DK" smtClean="0">
                <a:ea typeface="+mn-ea"/>
                <a:cs typeface="+mn-cs"/>
              </a:rPr>
              <a:t>Formål med </a:t>
            </a:r>
            <a:r>
              <a:rPr lang="da-DK" dirty="0" smtClean="0">
                <a:ea typeface="+mn-ea"/>
                <a:cs typeface="+mn-cs"/>
              </a:rPr>
              <a:t>Konkreg</a:t>
            </a:r>
            <a:endParaRPr lang="da-DK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da-DK" dirty="0" smtClean="0">
                <a:ea typeface="+mn-ea"/>
                <a:cs typeface="+mn-cs"/>
              </a:rPr>
              <a:t>Konkreg Dashboards</a:t>
            </a:r>
            <a:endParaRPr lang="da-DK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da-DK" dirty="0">
              <a:ea typeface="+mn-ea"/>
              <a:cs typeface="+mn-cs"/>
            </a:endParaRPr>
          </a:p>
          <a:p>
            <a:pPr marL="0" indent="0" eaLnBrk="1" hangingPunct="1">
              <a:buFont typeface="+mj-lt"/>
              <a:buNone/>
              <a:defRPr/>
            </a:pPr>
            <a:endParaRPr lang="da-DK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sz="4400" dirty="0" smtClean="0"/>
              <a:t>Formål</a:t>
            </a:r>
            <a:endParaRPr lang="da-DK" sz="4400" dirty="0"/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Videndeling mellem konkurrencecentrene og EKA om tip, henvendelser, klager m.v.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Bedre overblik og viden om antal og typer af henvendelser mv.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Struktureret opsamling af data om henvendelser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073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sz="4400" dirty="0" smtClean="0"/>
              <a:t>Konkreg</a:t>
            </a:r>
            <a:endParaRPr lang="da-DK" sz="4400" dirty="0"/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Konkreg er et registrerings system til at indtaste telefon henvendelser/indberetninger.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Konkreg notatet bliver sendt på mail til valgte sagsbehandler, så sagen nemt kan journaliseres på ny sag eller samlesag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 Konkreg data bliver reflekteret i dashboards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1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Pladsholder til tekst 7"/>
          <p:cNvSpPr>
            <a:spLocks noGrp="1"/>
          </p:cNvSpPr>
          <p:nvPr>
            <p:ph type="body" sz="quarter" idx="10"/>
          </p:nvPr>
        </p:nvSpPr>
        <p:spPr>
          <a:xfrm>
            <a:off x="755650" y="771525"/>
            <a:ext cx="7610475" cy="23844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>
                <a:latin typeface="Cambria" charset="0"/>
              </a:rPr>
              <a:t>Tak for</a:t>
            </a:r>
            <a:br>
              <a:rPr lang="da-DK">
                <a:latin typeface="Cambria" charset="0"/>
              </a:rPr>
            </a:br>
            <a:r>
              <a:rPr lang="da-DK">
                <a:latin typeface="Cambria" charset="0"/>
              </a:rPr>
              <a:t>i dag</a:t>
            </a:r>
          </a:p>
        </p:txBody>
      </p:sp>
      <p:sp>
        <p:nvSpPr>
          <p:cNvPr id="124930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755650" y="3165475"/>
            <a:ext cx="7610475" cy="6302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 smtClean="0">
                <a:latin typeface="Cambria" charset="0"/>
              </a:rPr>
              <a:t>ADM</a:t>
            </a:r>
            <a:endParaRPr lang="da-DK" dirty="0">
              <a:latin typeface="Cambria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KFST skabelon 16-9">
  <a:themeElements>
    <a:clrScheme name="KFST">
      <a:dk1>
        <a:sysClr val="windowText" lastClr="000000"/>
      </a:dk1>
      <a:lt1>
        <a:sysClr val="window" lastClr="FFFFFF"/>
      </a:lt1>
      <a:dk2>
        <a:srgbClr val="670C12"/>
      </a:dk2>
      <a:lt2>
        <a:srgbClr val="737373"/>
      </a:lt2>
      <a:accent1>
        <a:srgbClr val="9E0B1D"/>
      </a:accent1>
      <a:accent2>
        <a:srgbClr val="8DADBF"/>
      </a:accent2>
      <a:accent3>
        <a:srgbClr val="4C4C4C"/>
      </a:accent3>
      <a:accent4>
        <a:srgbClr val="030303"/>
      </a:accent4>
      <a:accent5>
        <a:srgbClr val="B6DDF3"/>
      </a:accent5>
      <a:accent6>
        <a:srgbClr val="A5C8DC"/>
      </a:accent6>
      <a:hlink>
        <a:srgbClr val="DADADA"/>
      </a:hlink>
      <a:folHlink>
        <a:srgbClr val="8DADBF"/>
      </a:folHlink>
    </a:clrScheme>
    <a:fontScheme name="Default Design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DADBF"/>
        </a:solidFill>
        <a:ln w="76200" cmpd="sng">
          <a:solidFill>
            <a:srgbClr val="8DADBF"/>
          </a:solidFill>
          <a:miter lim="800000"/>
        </a:ln>
      </a:spPr>
      <a:bodyPr lIns="144000" tIns="93600" rIns="144000" bIns="93600" rtlCol="0" anchor="ctr">
        <a:normAutofit fontScale="55000" lnSpcReduction="20000"/>
      </a:bodyPr>
      <a:lstStyle>
        <a:defPPr>
          <a:lnSpc>
            <a:spcPct val="114000"/>
          </a:lnSpc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600"/>
          </a:spcBef>
          <a:defRPr sz="17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FST 16-9 skabelon DK.pptx" id="{6E0831EC-47CD-480F-BC2A-F54F35F73867}" vid="{61670A80-C39F-4663-9E49-D314AD61674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KFST DK 16-9 skabelon</Template>
  <TotalTime>337</TotalTime>
  <Words>96</Words>
  <Application>Microsoft Office PowerPoint</Application>
  <PresentationFormat>Skærmshow (16:9)</PresentationFormat>
  <Paragraphs>17</Paragraphs>
  <Slides>7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Cambria</vt:lpstr>
      <vt:lpstr>KFST skabelon 16-9</vt:lpstr>
      <vt:lpstr>PowerPoint-præsentation</vt:lpstr>
      <vt:lpstr>Agenda</vt:lpstr>
      <vt:lpstr>Formål</vt:lpstr>
      <vt:lpstr>Konkreg</vt:lpstr>
      <vt:lpstr>PowerPoint-præsentation</vt:lpstr>
      <vt:lpstr>PowerPoint-præsentation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Louise Hørberg</dc:creator>
  <cp:lastModifiedBy>Christel Grage</cp:lastModifiedBy>
  <cp:revision>14</cp:revision>
  <cp:lastPrinted>2015-10-09T10:34:15Z</cp:lastPrinted>
  <dcterms:created xsi:type="dcterms:W3CDTF">2019-03-20T08:16:03Z</dcterms:created>
  <dcterms:modified xsi:type="dcterms:W3CDTF">2022-10-26T09:48:47Z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